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61D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46" d="100"/>
          <a:sy n="46" d="100"/>
        </p:scale>
        <p:origin x="14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50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06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64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15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3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71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93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243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19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7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23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F3AB1-7A87-4039-9C4C-8E27D48C3A0B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393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0D0EC6EF-F99A-4B74-986A-EDC95499DABE}"/>
              </a:ext>
            </a:extLst>
          </p:cNvPr>
          <p:cNvSpPr/>
          <p:nvPr/>
        </p:nvSpPr>
        <p:spPr>
          <a:xfrm>
            <a:off x="3683158" y="9062288"/>
            <a:ext cx="3092040" cy="32063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175CDD78-99CC-42EC-802C-D2F8B5410108}"/>
              </a:ext>
            </a:extLst>
          </p:cNvPr>
          <p:cNvSpPr/>
          <p:nvPr/>
        </p:nvSpPr>
        <p:spPr>
          <a:xfrm>
            <a:off x="3683157" y="7369640"/>
            <a:ext cx="3092040" cy="126001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68A9B461-8775-4A47-88CB-BF97F657B5C3}"/>
              </a:ext>
            </a:extLst>
          </p:cNvPr>
          <p:cNvSpPr/>
          <p:nvPr/>
        </p:nvSpPr>
        <p:spPr>
          <a:xfrm>
            <a:off x="193888" y="7980096"/>
            <a:ext cx="3228975" cy="90046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3B4796DB-BF31-43CE-ADA0-E6F19637DBAC}"/>
              </a:ext>
            </a:extLst>
          </p:cNvPr>
          <p:cNvSpPr/>
          <p:nvPr/>
        </p:nvSpPr>
        <p:spPr>
          <a:xfrm>
            <a:off x="210337" y="5603665"/>
            <a:ext cx="3228975" cy="90046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65EB52E7-743E-4C21-B2CC-ED4CF95457AA}"/>
              </a:ext>
            </a:extLst>
          </p:cNvPr>
          <p:cNvSpPr/>
          <p:nvPr/>
        </p:nvSpPr>
        <p:spPr>
          <a:xfrm>
            <a:off x="237888" y="3628372"/>
            <a:ext cx="3228975" cy="159161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5" name="Picture 32" descr="Image result for black button">
            <a:extLst>
              <a:ext uri="{FF2B5EF4-FFF2-40B4-BE49-F238E27FC236}">
                <a16:creationId xmlns:a16="http://schemas.microsoft.com/office/drawing/2014/main" id="{F89FBB13-3B14-4AF2-BA58-E344C1716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077" y="3282302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32" descr="Image result for black button">
            <a:extLst>
              <a:ext uri="{FF2B5EF4-FFF2-40B4-BE49-F238E27FC236}">
                <a16:creationId xmlns:a16="http://schemas.microsoft.com/office/drawing/2014/main" id="{CD10C36B-7D17-460C-BAE2-AF6524CB7F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95" y="7631786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32" descr="Image result for black button">
            <a:extLst>
              <a:ext uri="{FF2B5EF4-FFF2-40B4-BE49-F238E27FC236}">
                <a16:creationId xmlns:a16="http://schemas.microsoft.com/office/drawing/2014/main" id="{6F0BBFB2-F018-41EF-8E92-28513CC288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95" y="5261263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Image result for black button">
            <a:extLst>
              <a:ext uri="{FF2B5EF4-FFF2-40B4-BE49-F238E27FC236}">
                <a16:creationId xmlns:a16="http://schemas.microsoft.com/office/drawing/2014/main" id="{C1CAC5F2-7E1B-4313-A3DA-787B3C938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95" y="3292836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5845" y="1313461"/>
            <a:ext cx="2941997" cy="1133861"/>
          </a:xfrm>
        </p:spPr>
        <p:txBody>
          <a:bodyPr>
            <a:noAutofit/>
          </a:bodyPr>
          <a:lstStyle/>
          <a:p>
            <a:pPr algn="l"/>
            <a:r>
              <a:rPr lang="en-MY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your innovation product title here</a:t>
            </a:r>
            <a:b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4482" y="3321735"/>
            <a:ext cx="3460309" cy="248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STATEMENT</a:t>
            </a:r>
          </a:p>
          <a:p>
            <a:pPr algn="just"/>
            <a:endParaRPr lang="en-US" sz="75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96269" y="5305002"/>
            <a:ext cx="3512217" cy="15237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DESCRIPTION</a:t>
            </a:r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2909655" y="1123033"/>
            <a:ext cx="2882976" cy="11022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sz="1200" dirty="0"/>
          </a:p>
        </p:txBody>
      </p:sp>
      <p:pic>
        <p:nvPicPr>
          <p:cNvPr id="1030" name="Picture 6" descr="Image result for environmental friendly plastic">
            <a:extLst>
              <a:ext uri="{FF2B5EF4-FFF2-40B4-BE49-F238E27FC236}">
                <a16:creationId xmlns:a16="http://schemas.microsoft.com/office/drawing/2014/main" id="{B013B46F-6700-430F-87C5-C3C5C1B70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928" y="2419492"/>
            <a:ext cx="686813" cy="686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environmental friendly plastic">
            <a:extLst>
              <a:ext uri="{FF2B5EF4-FFF2-40B4-BE49-F238E27FC236}">
                <a16:creationId xmlns:a16="http://schemas.microsoft.com/office/drawing/2014/main" id="{A546D9FF-2406-476F-B13C-39A45F2B2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264" y="2424088"/>
            <a:ext cx="615994" cy="615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24">
            <a:extLst>
              <a:ext uri="{FF2B5EF4-FFF2-40B4-BE49-F238E27FC236}">
                <a16:creationId xmlns:a16="http://schemas.microsoft.com/office/drawing/2014/main" id="{C0DCBA34-E068-4676-A940-B68E3902A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7FCD7D8-A750-404D-923E-9F8092641809}"/>
              </a:ext>
            </a:extLst>
          </p:cNvPr>
          <p:cNvGrpSpPr/>
          <p:nvPr/>
        </p:nvGrpSpPr>
        <p:grpSpPr>
          <a:xfrm>
            <a:off x="210337" y="6399905"/>
            <a:ext cx="3278591" cy="1032949"/>
            <a:chOff x="210337" y="6270365"/>
            <a:chExt cx="3278591" cy="1032949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5A13173A-57A0-4BE6-A2C7-5AFDFA1B82E0}"/>
                </a:ext>
              </a:extLst>
            </p:cNvPr>
            <p:cNvGrpSpPr/>
            <p:nvPr/>
          </p:nvGrpSpPr>
          <p:grpSpPr>
            <a:xfrm>
              <a:off x="237889" y="6398802"/>
              <a:ext cx="3228975" cy="803832"/>
              <a:chOff x="200025" y="7597218"/>
              <a:chExt cx="3399533" cy="880536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214A8CE6-8BE1-4573-B167-889A1AC1C75E}"/>
                  </a:ext>
                </a:extLst>
              </p:cNvPr>
              <p:cNvGrpSpPr/>
              <p:nvPr/>
            </p:nvGrpSpPr>
            <p:grpSpPr>
              <a:xfrm>
                <a:off x="200025" y="7607300"/>
                <a:ext cx="1249301" cy="870454"/>
                <a:chOff x="-180973" y="211473"/>
                <a:chExt cx="1598547" cy="988677"/>
              </a:xfrm>
            </p:grpSpPr>
            <p:sp>
              <p:nvSpPr>
                <p:cNvPr id="41" name="Oval 40">
                  <a:extLst>
                    <a:ext uri="{FF2B5EF4-FFF2-40B4-BE49-F238E27FC236}">
                      <a16:creationId xmlns:a16="http://schemas.microsoft.com/office/drawing/2014/main" id="{EA767829-CE6A-4068-9DAA-B4E7D6856F0D}"/>
                    </a:ext>
                  </a:extLst>
                </p:cNvPr>
                <p:cNvSpPr/>
                <p:nvPr/>
              </p:nvSpPr>
              <p:spPr>
                <a:xfrm>
                  <a:off x="-180973" y="211473"/>
                  <a:ext cx="1076584" cy="988677"/>
                </a:xfrm>
                <a:prstGeom prst="ellipse">
                  <a:avLst/>
                </a:prstGeom>
                <a:ln w="38100"/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algn="ctr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</a:pPr>
                  <a:endPara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2" name="Right Arrow 27">
                  <a:extLst>
                    <a:ext uri="{FF2B5EF4-FFF2-40B4-BE49-F238E27FC236}">
                      <a16:creationId xmlns:a16="http://schemas.microsoft.com/office/drawing/2014/main" id="{DDBDF9EE-3860-42D3-80FF-6299FD7F63CD}"/>
                    </a:ext>
                  </a:extLst>
                </p:cNvPr>
                <p:cNvSpPr/>
                <p:nvPr/>
              </p:nvSpPr>
              <p:spPr>
                <a:xfrm>
                  <a:off x="950849" y="609599"/>
                  <a:ext cx="466725" cy="180976"/>
                </a:xfrm>
                <a:prstGeom prst="right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489F6F93-255D-4632-B6A4-092D9B9920A1}"/>
                  </a:ext>
                </a:extLst>
              </p:cNvPr>
              <p:cNvGrpSpPr/>
              <p:nvPr/>
            </p:nvGrpSpPr>
            <p:grpSpPr>
              <a:xfrm>
                <a:off x="1472754" y="7602259"/>
                <a:ext cx="1249301" cy="870454"/>
                <a:chOff x="-180973" y="211473"/>
                <a:chExt cx="1598547" cy="988677"/>
              </a:xfrm>
            </p:grpSpPr>
            <p:sp>
              <p:nvSpPr>
                <p:cNvPr id="49" name="Oval 48">
                  <a:extLst>
                    <a:ext uri="{FF2B5EF4-FFF2-40B4-BE49-F238E27FC236}">
                      <a16:creationId xmlns:a16="http://schemas.microsoft.com/office/drawing/2014/main" id="{E767AB93-D09B-4747-B6B6-F73B8F7A4F68}"/>
                    </a:ext>
                  </a:extLst>
                </p:cNvPr>
                <p:cNvSpPr/>
                <p:nvPr/>
              </p:nvSpPr>
              <p:spPr>
                <a:xfrm>
                  <a:off x="-180973" y="211473"/>
                  <a:ext cx="1076584" cy="988677"/>
                </a:xfrm>
                <a:prstGeom prst="ellipse">
                  <a:avLst/>
                </a:prstGeom>
                <a:ln w="38100"/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algn="ctr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</a:pPr>
                  <a:endPara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0" name="Right Arrow 27">
                  <a:extLst>
                    <a:ext uri="{FF2B5EF4-FFF2-40B4-BE49-F238E27FC236}">
                      <a16:creationId xmlns:a16="http://schemas.microsoft.com/office/drawing/2014/main" id="{3A1379DB-18FF-4895-B497-CFB2E532B3C6}"/>
                    </a:ext>
                  </a:extLst>
                </p:cNvPr>
                <p:cNvSpPr/>
                <p:nvPr/>
              </p:nvSpPr>
              <p:spPr>
                <a:xfrm>
                  <a:off x="950849" y="609599"/>
                  <a:ext cx="466725" cy="180976"/>
                </a:xfrm>
                <a:prstGeom prst="right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F0191E5A-8947-48F7-BF18-1FBA06445707}"/>
                  </a:ext>
                </a:extLst>
              </p:cNvPr>
              <p:cNvSpPr/>
              <p:nvPr/>
            </p:nvSpPr>
            <p:spPr>
              <a:xfrm>
                <a:off x="2758183" y="7597218"/>
                <a:ext cx="841375" cy="870454"/>
              </a:xfrm>
              <a:prstGeom prst="ellipse">
                <a:avLst/>
              </a:prstGeom>
              <a:ln w="38100"/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7BAFA2A-C766-4A47-B02A-16505906B13C}"/>
                </a:ext>
              </a:extLst>
            </p:cNvPr>
            <p:cNvSpPr/>
            <p:nvPr/>
          </p:nvSpPr>
          <p:spPr>
            <a:xfrm>
              <a:off x="210337" y="6310717"/>
              <a:ext cx="859937" cy="9925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Process 1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D7E498A-1D71-4F70-B14F-3CFF2AABFC54}"/>
                </a:ext>
              </a:extLst>
            </p:cNvPr>
            <p:cNvSpPr/>
            <p:nvPr/>
          </p:nvSpPr>
          <p:spPr>
            <a:xfrm>
              <a:off x="1419664" y="6270365"/>
              <a:ext cx="859937" cy="9925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Process 2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70F1C58-9448-4F9A-9AA2-B9CF4D1B78F6}"/>
                </a:ext>
              </a:extLst>
            </p:cNvPr>
            <p:cNvSpPr/>
            <p:nvPr/>
          </p:nvSpPr>
          <p:spPr>
            <a:xfrm>
              <a:off x="2628991" y="6270365"/>
              <a:ext cx="859937" cy="9925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Finished Product</a:t>
              </a: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A9DB1EC2-D809-4715-90F8-A4F7ADCCDCD5}"/>
              </a:ext>
            </a:extLst>
          </p:cNvPr>
          <p:cNvSpPr/>
          <p:nvPr/>
        </p:nvSpPr>
        <p:spPr>
          <a:xfrm>
            <a:off x="237889" y="7314920"/>
            <a:ext cx="3060337" cy="275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PRODUCT DEVELOPMENT PROCESS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620A4E5-4B03-4B76-9993-58A29FE79812}"/>
              </a:ext>
            </a:extLst>
          </p:cNvPr>
          <p:cNvSpPr/>
          <p:nvPr/>
        </p:nvSpPr>
        <p:spPr>
          <a:xfrm>
            <a:off x="124694" y="7659461"/>
            <a:ext cx="3460309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NOVELTY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GB" sz="5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70EDD5A-33C3-4249-BD90-AD6EEDE2A217}"/>
              </a:ext>
            </a:extLst>
          </p:cNvPr>
          <p:cNvSpPr/>
          <p:nvPr/>
        </p:nvSpPr>
        <p:spPr>
          <a:xfrm>
            <a:off x="3604791" y="3306147"/>
            <a:ext cx="3290023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COMMERCIALISATION POTENTIAL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GB" sz="5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8" name="Picture 32" descr="Image result for black button">
            <a:extLst>
              <a:ext uri="{FF2B5EF4-FFF2-40B4-BE49-F238E27FC236}">
                <a16:creationId xmlns:a16="http://schemas.microsoft.com/office/drawing/2014/main" id="{BEA0E6EE-D456-4AFE-B10A-12F152A272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077" y="7041387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Rectangle 36">
            <a:extLst>
              <a:ext uri="{FF2B5EF4-FFF2-40B4-BE49-F238E27FC236}">
                <a16:creationId xmlns:a16="http://schemas.microsoft.com/office/drawing/2014/main" id="{231335A1-C370-4143-9C07-AA270F0E86E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289199" y="2590562"/>
            <a:ext cx="347358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2B2E73A-3364-438F-BB99-72D7E7D86CF8}"/>
              </a:ext>
            </a:extLst>
          </p:cNvPr>
          <p:cNvSpPr/>
          <p:nvPr/>
        </p:nvSpPr>
        <p:spPr>
          <a:xfrm>
            <a:off x="4126237" y="7067014"/>
            <a:ext cx="224713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PERFORMANCE</a:t>
            </a:r>
          </a:p>
        </p:txBody>
      </p:sp>
      <p:pic>
        <p:nvPicPr>
          <p:cNvPr id="77" name="Picture 32" descr="Image result for black button">
            <a:extLst>
              <a:ext uri="{FF2B5EF4-FFF2-40B4-BE49-F238E27FC236}">
                <a16:creationId xmlns:a16="http://schemas.microsoft.com/office/drawing/2014/main" id="{7F670449-68AE-4112-9E89-BCAA149078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077" y="8721175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58E08D57-0A50-4AF0-87C0-3F8B6C419638}"/>
              </a:ext>
            </a:extLst>
          </p:cNvPr>
          <p:cNvSpPr/>
          <p:nvPr/>
        </p:nvSpPr>
        <p:spPr>
          <a:xfrm>
            <a:off x="4003719" y="8748071"/>
            <a:ext cx="248475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INDUSTRIAL COLLABORATION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FAF51EE-56C0-45BA-867F-71277603724B}"/>
              </a:ext>
            </a:extLst>
          </p:cNvPr>
          <p:cNvSpPr/>
          <p:nvPr/>
        </p:nvSpPr>
        <p:spPr>
          <a:xfrm>
            <a:off x="3791272" y="9051966"/>
            <a:ext cx="3429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dirty="0"/>
              <a:t>Industrial collaboration (if any)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4C8658D-E9D7-4A20-B60E-C10519373021}"/>
              </a:ext>
            </a:extLst>
          </p:cNvPr>
          <p:cNvSpPr/>
          <p:nvPr/>
        </p:nvSpPr>
        <p:spPr>
          <a:xfrm>
            <a:off x="579137" y="3002297"/>
            <a:ext cx="98135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dirty="0"/>
              <a:t>Product Short Title</a:t>
            </a:r>
            <a:endParaRPr lang="en-US" b="1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BA9BC1D-E985-4B7B-BA7A-3B75A5E6A6DA}"/>
              </a:ext>
            </a:extLst>
          </p:cNvPr>
          <p:cNvSpPr/>
          <p:nvPr/>
        </p:nvSpPr>
        <p:spPr>
          <a:xfrm>
            <a:off x="4863414" y="856929"/>
            <a:ext cx="2037162" cy="20129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Inventors:</a:t>
            </a:r>
          </a:p>
          <a:p>
            <a:r>
              <a:rPr lang="en-GB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Inventor 1 Name&gt;</a:t>
            </a:r>
          </a:p>
          <a:p>
            <a:r>
              <a:rPr lang="en-GB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Inventor 2 Name&gt;</a:t>
            </a:r>
          </a:p>
          <a:p>
            <a:r>
              <a:rPr lang="en-GB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GB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GB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Inventor 7 Name&gt;</a:t>
            </a:r>
          </a:p>
          <a:p>
            <a:endParaRPr lang="en-GB" sz="8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Details:</a:t>
            </a:r>
          </a:p>
          <a:p>
            <a:r>
              <a:rPr lang="en-US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&lt;Contact address, email address&gt;</a:t>
            </a:r>
          </a:p>
          <a:p>
            <a:pPr algn="ctr"/>
            <a:endParaRPr lang="en-US" sz="85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C94FFD4-DA81-49FA-9E16-C934B94448A1}"/>
              </a:ext>
            </a:extLst>
          </p:cNvPr>
          <p:cNvSpPr/>
          <p:nvPr/>
        </p:nvSpPr>
        <p:spPr>
          <a:xfrm>
            <a:off x="228802" y="2593595"/>
            <a:ext cx="1744515" cy="628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>
                <a:solidFill>
                  <a:schemeClr val="tx1"/>
                </a:solidFill>
              </a:rPr>
              <a:t>Product Photo 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730931B-324F-42C7-9CE8-A74B442A2777}"/>
              </a:ext>
            </a:extLst>
          </p:cNvPr>
          <p:cNvSpPr/>
          <p:nvPr/>
        </p:nvSpPr>
        <p:spPr>
          <a:xfrm>
            <a:off x="3795076" y="5638838"/>
            <a:ext cx="2909655" cy="13595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>
                <a:solidFill>
                  <a:schemeClr val="tx1"/>
                </a:solidFill>
              </a:rPr>
              <a:t>Overall system design/ block diagram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96C9829-B818-422B-8814-3EB974C6771E}"/>
              </a:ext>
            </a:extLst>
          </p:cNvPr>
          <p:cNvSpPr txBox="1"/>
          <p:nvPr/>
        </p:nvSpPr>
        <p:spPr>
          <a:xfrm>
            <a:off x="3791272" y="7437520"/>
            <a:ext cx="290965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800" dirty="0"/>
              <a:t>&lt;Write your product performance/ market survey here&gt;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86192A0-756F-4CB7-A2E3-0ECEE7725AB1}"/>
              </a:ext>
            </a:extLst>
          </p:cNvPr>
          <p:cNvSpPr txBox="1"/>
          <p:nvPr/>
        </p:nvSpPr>
        <p:spPr>
          <a:xfrm>
            <a:off x="246387" y="3655961"/>
            <a:ext cx="38798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dirty="0"/>
              <a:t>&lt;Write your problem statement here&gt;</a:t>
            </a:r>
            <a:endParaRPr lang="en-MY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731FCAE-D317-4CE6-92CD-0072114ECC8F}"/>
              </a:ext>
            </a:extLst>
          </p:cNvPr>
          <p:cNvSpPr txBox="1"/>
          <p:nvPr/>
        </p:nvSpPr>
        <p:spPr>
          <a:xfrm>
            <a:off x="237888" y="5613617"/>
            <a:ext cx="38798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800" dirty="0"/>
              <a:t>&lt;Write your product description here&gt;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14EE8B7-FBC3-4234-B968-6DA6311315BD}"/>
              </a:ext>
            </a:extLst>
          </p:cNvPr>
          <p:cNvSpPr txBox="1"/>
          <p:nvPr/>
        </p:nvSpPr>
        <p:spPr>
          <a:xfrm>
            <a:off x="193888" y="8052963"/>
            <a:ext cx="38798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marR="0" lvl="0" indent="-1714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000000"/>
                </a:solidFill>
              </a:rPr>
              <a:t>&lt;Write the novelty of your product here&gt;</a:t>
            </a:r>
            <a:endParaRPr lang="en-US" sz="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992D9885-3710-49D4-9E24-05ADC4BED741}"/>
              </a:ext>
            </a:extLst>
          </p:cNvPr>
          <p:cNvSpPr/>
          <p:nvPr/>
        </p:nvSpPr>
        <p:spPr>
          <a:xfrm>
            <a:off x="3683903" y="3623688"/>
            <a:ext cx="3092039" cy="195821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990AF7A-316E-4F37-AA03-FCAB353AEC61}"/>
              </a:ext>
            </a:extLst>
          </p:cNvPr>
          <p:cNvSpPr txBox="1"/>
          <p:nvPr/>
        </p:nvSpPr>
        <p:spPr>
          <a:xfrm>
            <a:off x="3706530" y="3677149"/>
            <a:ext cx="38798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dirty="0"/>
              <a:t>&lt;Write your product’s commercialization potential here&gt;</a:t>
            </a:r>
          </a:p>
        </p:txBody>
      </p:sp>
      <p:pic>
        <p:nvPicPr>
          <p:cNvPr id="81" name="Picture 80" descr="A picture containing logo&#10;&#10;Description automatically generated">
            <a:extLst>
              <a:ext uri="{FF2B5EF4-FFF2-40B4-BE49-F238E27FC236}">
                <a16:creationId xmlns:a16="http://schemas.microsoft.com/office/drawing/2014/main" id="{F5DFEFCA-9188-4D31-8072-5A90E676D1F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256" y="-23977"/>
            <a:ext cx="6921069" cy="2129589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6650ED77-7D6A-442B-8252-3BF8138D3693}"/>
              </a:ext>
            </a:extLst>
          </p:cNvPr>
          <p:cNvSpPr/>
          <p:nvPr/>
        </p:nvSpPr>
        <p:spPr>
          <a:xfrm rot="20863311">
            <a:off x="-129448" y="1335628"/>
            <a:ext cx="7257107" cy="14636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600" dirty="0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A419439-7467-44AB-957D-E875EF951305}"/>
              </a:ext>
            </a:extLst>
          </p:cNvPr>
          <p:cNvSpPr/>
          <p:nvPr/>
        </p:nvSpPr>
        <p:spPr>
          <a:xfrm>
            <a:off x="197560" y="467346"/>
            <a:ext cx="1744515" cy="210099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Photo 1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683305-BF7A-412F-9651-509BAC692CD3}"/>
              </a:ext>
            </a:extLst>
          </p:cNvPr>
          <p:cNvSpPr/>
          <p:nvPr/>
        </p:nvSpPr>
        <p:spPr>
          <a:xfrm>
            <a:off x="4651263" y="991541"/>
            <a:ext cx="2037162" cy="222814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613FFE-FFC9-44FF-BD7C-7B1FAD4F7C8C}"/>
              </a:ext>
            </a:extLst>
          </p:cNvPr>
          <p:cNvSpPr/>
          <p:nvPr/>
        </p:nvSpPr>
        <p:spPr>
          <a:xfrm>
            <a:off x="4920373" y="165330"/>
            <a:ext cx="1744515" cy="7154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>
                <a:solidFill>
                  <a:schemeClr val="tx1"/>
                </a:solidFill>
              </a:rPr>
              <a:t>Your Institutional Logo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F396DCC-99A6-401F-9A59-D8962B26B398}"/>
              </a:ext>
            </a:extLst>
          </p:cNvPr>
          <p:cNvSpPr/>
          <p:nvPr/>
        </p:nvSpPr>
        <p:spPr>
          <a:xfrm>
            <a:off x="0" y="9422129"/>
            <a:ext cx="6858000" cy="4838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pic>
        <p:nvPicPr>
          <p:cNvPr id="20" name="Picture 1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8AB5C6F-C414-42C5-AAFF-12864F360C2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46" y="9455886"/>
            <a:ext cx="1319352" cy="391773"/>
          </a:xfrm>
          <a:prstGeom prst="rect">
            <a:avLst/>
          </a:prstGeom>
          <a:effectLst>
            <a:glow rad="254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83" name="TextBox 82">
            <a:extLst>
              <a:ext uri="{FF2B5EF4-FFF2-40B4-BE49-F238E27FC236}">
                <a16:creationId xmlns:a16="http://schemas.microsoft.com/office/drawing/2014/main" id="{9C97DB8C-E4DA-42B8-933F-AF7FE43B51EB}"/>
              </a:ext>
            </a:extLst>
          </p:cNvPr>
          <p:cNvSpPr txBox="1"/>
          <p:nvPr/>
        </p:nvSpPr>
        <p:spPr>
          <a:xfrm>
            <a:off x="1707128" y="9358799"/>
            <a:ext cx="51225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MY" sz="1600" dirty="0">
                <a:solidFill>
                  <a:schemeClr val="bg1"/>
                </a:solidFill>
                <a:effectLst/>
                <a:latin typeface="Berlin Sans FB Demi" panose="020E0802020502020306" pitchFamily="34" charset="0"/>
                <a:ea typeface="Calibri" panose="020F0502020204030204" pitchFamily="34" charset="0"/>
                <a:cs typeface="Latha" panose="020B0604020202020204" pitchFamily="34" charset="0"/>
              </a:rPr>
              <a:t>International Virtual Expo of Innovation </a:t>
            </a:r>
          </a:p>
          <a:p>
            <a:pPr algn="ctr"/>
            <a:r>
              <a:rPr lang="en-MY" sz="1600" dirty="0">
                <a:solidFill>
                  <a:schemeClr val="bg1"/>
                </a:solidFill>
                <a:effectLst/>
                <a:latin typeface="Berlin Sans FB Demi" panose="020E0802020502020306" pitchFamily="34" charset="0"/>
                <a:ea typeface="Calibri" panose="020F0502020204030204" pitchFamily="34" charset="0"/>
                <a:cs typeface="Latha" panose="020B0604020202020204" pitchFamily="34" charset="0"/>
              </a:rPr>
              <a:t>Product &amp; System Design 2021</a:t>
            </a:r>
            <a:endParaRPr lang="en-MY" sz="1600" dirty="0">
              <a:solidFill>
                <a:schemeClr val="bg1"/>
              </a:solidFill>
              <a:effectLst/>
              <a:ea typeface="Calibri" panose="020F0502020204030204" pitchFamily="34" charset="0"/>
              <a:cs typeface="Lath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909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70EAE12-8DE3-43D1-A651-808E87362E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436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738</TotalTime>
  <Words>131</Words>
  <Application>Microsoft Office PowerPoint</Application>
  <PresentationFormat>A4 Paper (210x297 mm)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Berlin Sans FB Demi</vt:lpstr>
      <vt:lpstr>Calibri</vt:lpstr>
      <vt:lpstr>Calibri Light</vt:lpstr>
      <vt:lpstr>Office Theme</vt:lpstr>
      <vt:lpstr>Write your innovation product title here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 BASED EARLY FIRE DETECTION SYSTEM</dc:title>
  <dc:creator>Allan Melvin Andrew</dc:creator>
  <cp:lastModifiedBy>ALLAN MELVIN ANDREW</cp:lastModifiedBy>
  <cp:revision>56</cp:revision>
  <dcterms:created xsi:type="dcterms:W3CDTF">2013-09-20T03:54:37Z</dcterms:created>
  <dcterms:modified xsi:type="dcterms:W3CDTF">2021-10-06T07:24:51Z</dcterms:modified>
</cp:coreProperties>
</file>